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70" r:id="rId10"/>
    <p:sldId id="267" r:id="rId11"/>
    <p:sldId id="268" r:id="rId12"/>
    <p:sldId id="269" r:id="rId13"/>
    <p:sldId id="260" r:id="rId14"/>
    <p:sldId id="259" r:id="rId15"/>
    <p:sldId id="26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5" d="100"/>
          <a:sy n="45" d="100"/>
        </p:scale>
        <p:origin x="8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Francisco Márquez Chaves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s-ES"/>
              <a:t>22/10/2016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"/>
              <a:t>Universidad de Sevilla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7020A-BE87-4482-B3D7-B3CD3A4EDA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741782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1.jp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3.jpg>
</file>

<file path=ppt/media/image4.jpe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Francisco Márquez Chaves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s-ES"/>
              <a:t>22/10/2016</a:t>
            </a:r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"/>
              <a:t>Universidad de Sevilla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235129-89B3-4F7A-A385-74A9FEF6FD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1484852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8B24513-350B-4632-A1A3-970404770E15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BDABC-581B-4626-B817-90579DE7F9F1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57C266E-2861-4A53-AE43-58D5FA545305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08EDC-FDE2-4B60-B057-30C852D058D5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30D0C2-79B7-421F-B9DA-1C22E435B563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4FEA-0515-4807-9C6A-0322BD3C75E2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E60D-C33F-4D08-A078-93E44351CEB5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2B36E-13BC-4CF3-B825-45532D67040C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388DE-2837-4EA8-AF28-F412392A9F78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16260E2-0D53-4EA6-A65C-09FDFCD843F0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EEA63-0426-48FF-8D9C-0CD9371229FF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0187EE4-DB2D-4F47-A7AD-86A92437702C}" type="datetime1">
              <a:rPr lang="en-US" smtClean="0"/>
              <a:t>11/1/2016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Navegación autónoma basada en reconocimiento de señales de tráfico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Francisco Márquez chaves										 Defensa Trabajo Fin de grado</a:t>
            </a:r>
          </a:p>
        </p:txBody>
      </p:sp>
    </p:spTree>
    <p:extLst>
      <p:ext uri="{BB962C8B-B14F-4D97-AF65-F5344CB8AC3E}">
        <p14:creationId xmlns:p14="http://schemas.microsoft.com/office/powerpoint/2010/main" val="2656852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2180496"/>
            <a:ext cx="3703320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376" y="2361057"/>
            <a:ext cx="1886873" cy="177837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5" y="4267249"/>
            <a:ext cx="3305175" cy="170767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Implementación de componentes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/>
              <p:cNvSpPr>
                <a:spLocks noGrp="1"/>
              </p:cNvSpPr>
              <p:nvPr>
                <p:ph idx="1"/>
              </p:nvPr>
            </p:nvSpPr>
            <p:spPr>
              <a:xfrm>
                <a:off x="4505325" y="2180496"/>
                <a:ext cx="7105481" cy="4045683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US" b="1" dirty="0"/>
                  <a:t>HC-SR04</a:t>
                </a:r>
              </a:p>
              <a:p>
                <a:endParaRPr lang="es-ES" dirty="0"/>
              </a:p>
              <a:p>
                <a:r>
                  <a:rPr lang="es-ES" dirty="0"/>
                  <a:t>Librería de uso libre </a:t>
                </a:r>
                <a:r>
                  <a:rPr lang="es-ES" dirty="0" err="1"/>
                  <a:t>NewPing</a:t>
                </a:r>
                <a:r>
                  <a:rPr lang="es-ES" dirty="0"/>
                  <a:t>.</a:t>
                </a:r>
              </a:p>
              <a:p>
                <a:r>
                  <a:rPr lang="es-ES" dirty="0"/>
                  <a:t>Se conecta el pin de alimentación a 5V. El pin GND a tierra.</a:t>
                </a:r>
              </a:p>
              <a:p>
                <a:r>
                  <a:rPr lang="es-ES" dirty="0" err="1"/>
                  <a:t>Trigger</a:t>
                </a:r>
                <a:r>
                  <a:rPr lang="es-ES" dirty="0"/>
                  <a:t> y Echo se conectan a cualquier pin digital.</a:t>
                </a:r>
              </a:p>
              <a:p>
                <a:r>
                  <a:rPr lang="es-ES" dirty="0"/>
                  <a:t>Se hace un disparo de ultrasonido activando el pin </a:t>
                </a:r>
                <a:r>
                  <a:rPr lang="es-ES" dirty="0" err="1"/>
                  <a:t>Trigger</a:t>
                </a:r>
                <a:r>
                  <a:rPr lang="es-ES" dirty="0"/>
                  <a:t>, y se mide el tiempo que se tarda en recibirse la señal mediante el pin Echo.</a:t>
                </a:r>
              </a:p>
              <a:p>
                <a:r>
                  <a:rPr lang="es-ES" b="1" dirty="0"/>
                  <a:t>𝐷𝑖𝑠𝑡𝑎𝑛𝑐𝑖𝑎 (cm) </a:t>
                </a:r>
                <a:r>
                  <a:rPr lang="es-ES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ES" sz="20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000" i="1" dirty="0">
                            <a:latin typeface="Cambria Math" panose="02040503050406030204" pitchFamily="18" charset="0"/>
                          </a:rPr>
                          <m:t>340∗100</m:t>
                        </m:r>
                      </m:num>
                      <m:den>
                        <m:r>
                          <a:rPr lang="es-ES" sz="2000" i="1" dirty="0">
                            <a:latin typeface="Cambria Math" panose="02040503050406030204" pitchFamily="18" charset="0"/>
                          </a:rPr>
                          <m:t>1000∗2</m:t>
                        </m:r>
                      </m:den>
                    </m:f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𝑡𝑖𝑒𝑚𝑝𝑜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𝑚𝑠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)=17∗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𝑡𝑖𝑒𝑚𝑝𝑜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𝑚𝑠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es-ES" sz="20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0" name="Content Placeholder 9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05325" y="2180496"/>
                <a:ext cx="7105481" cy="4045683"/>
              </a:xfrm>
              <a:blipFill>
                <a:blip r:embed="rId4"/>
                <a:stretch>
                  <a:fillRect l="-343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632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325" y="2351104"/>
            <a:ext cx="3087053" cy="18522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Implementación de componentes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b="1" dirty="0"/>
              <a:t>Puente H L298N</a:t>
            </a:r>
          </a:p>
          <a:p>
            <a:pPr>
              <a:lnSpc>
                <a:spcPct val="90000"/>
              </a:lnSpc>
            </a:pPr>
            <a:endParaRPr lang="es-ES" dirty="0"/>
          </a:p>
          <a:p>
            <a:pPr>
              <a:lnSpc>
                <a:spcPct val="90000"/>
              </a:lnSpc>
            </a:pPr>
            <a:r>
              <a:rPr lang="es-ES" dirty="0"/>
              <a:t>Los motores se alimentan a 9,6 V. (4 pilas de 1,2 V)</a:t>
            </a:r>
          </a:p>
          <a:p>
            <a:pPr>
              <a:lnSpc>
                <a:spcPct val="90000"/>
              </a:lnSpc>
            </a:pPr>
            <a:r>
              <a:rPr lang="es-ES" dirty="0"/>
              <a:t>Se usa la salida de 5 V para alimentar al </a:t>
            </a:r>
            <a:r>
              <a:rPr lang="es-ES" dirty="0" err="1"/>
              <a:t>Arduino</a:t>
            </a:r>
            <a:r>
              <a:rPr lang="es-ES" dirty="0"/>
              <a:t>.</a:t>
            </a:r>
          </a:p>
          <a:p>
            <a:pPr>
              <a:lnSpc>
                <a:spcPct val="90000"/>
              </a:lnSpc>
            </a:pPr>
            <a:r>
              <a:rPr lang="es-ES" dirty="0"/>
              <a:t>Se colocan </a:t>
            </a:r>
            <a:r>
              <a:rPr lang="es-ES" dirty="0" err="1"/>
              <a:t>jumpers</a:t>
            </a:r>
            <a:r>
              <a:rPr lang="es-ES" dirty="0"/>
              <a:t> para habilitar los dos motores.</a:t>
            </a:r>
          </a:p>
          <a:p>
            <a:pPr>
              <a:lnSpc>
                <a:spcPct val="90000"/>
              </a:lnSpc>
            </a:pPr>
            <a:r>
              <a:rPr lang="es-ES" dirty="0"/>
              <a:t>Con los terminales de control se elige el sentido de giro de cada motor.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637" y="4328668"/>
            <a:ext cx="4499595" cy="177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683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802362"/>
            <a:ext cx="4962525" cy="276660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Implementación de componentes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b="1" dirty="0"/>
              <a:t>Encoder digital</a:t>
            </a:r>
          </a:p>
          <a:p>
            <a:pPr>
              <a:lnSpc>
                <a:spcPct val="90000"/>
              </a:lnSpc>
            </a:pPr>
            <a:endParaRPr lang="es-ES" dirty="0"/>
          </a:p>
          <a:p>
            <a:pPr>
              <a:lnSpc>
                <a:spcPct val="90000"/>
              </a:lnSpc>
            </a:pPr>
            <a:r>
              <a:rPr lang="es-ES" dirty="0"/>
              <a:t>Lecturas mediante interrupciones.</a:t>
            </a:r>
          </a:p>
          <a:p>
            <a:pPr>
              <a:lnSpc>
                <a:spcPct val="90000"/>
              </a:lnSpc>
            </a:pPr>
            <a:r>
              <a:rPr lang="es-ES" dirty="0"/>
              <a:t>Se han limitado los huecos.</a:t>
            </a:r>
          </a:p>
          <a:p>
            <a:pPr>
              <a:lnSpc>
                <a:spcPct val="90000"/>
              </a:lnSpc>
            </a:pPr>
            <a:r>
              <a:rPr lang="es-ES" dirty="0"/>
              <a:t>Cada vez que llega una interrupción de lectura, se contabiliza por el </a:t>
            </a:r>
            <a:r>
              <a:rPr lang="es-ES" dirty="0" err="1"/>
              <a:t>Arduino</a:t>
            </a:r>
            <a:r>
              <a:rPr lang="es-ES" dirty="0"/>
              <a:t>.</a:t>
            </a:r>
          </a:p>
          <a:p>
            <a:pPr>
              <a:lnSpc>
                <a:spcPct val="90000"/>
              </a:lnSpc>
            </a:pPr>
            <a:r>
              <a:rPr lang="es-ES" dirty="0"/>
              <a:t>La interrupción debe ser configurada previamente.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276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Descripción General</a:t>
            </a: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1997073"/>
            <a:ext cx="4981575" cy="3789773"/>
          </a:xfrm>
        </p:spPr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466" y="1997073"/>
            <a:ext cx="2734321" cy="19675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1096" y="3984175"/>
            <a:ext cx="2734510" cy="1967636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6487" y="2011260"/>
            <a:ext cx="2734321" cy="195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154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Descripción General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1994763"/>
            <a:ext cx="3299270" cy="4002199"/>
          </a:xfrm>
        </p:spPr>
      </p:pic>
    </p:spTree>
    <p:extLst>
      <p:ext uri="{BB962C8B-B14F-4D97-AF65-F5344CB8AC3E}">
        <p14:creationId xmlns:p14="http://schemas.microsoft.com/office/powerpoint/2010/main" val="1492451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Automatización</a:t>
            </a: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0808" y="2222197"/>
            <a:ext cx="7200000" cy="3219048"/>
          </a:xfrm>
        </p:spPr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CuadroTexto 10"/>
          <p:cNvSpPr txBox="1"/>
          <p:nvPr/>
        </p:nvSpPr>
        <p:spPr>
          <a:xfrm>
            <a:off x="581192" y="2120348"/>
            <a:ext cx="36992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 recibe la información con la señal reconocida.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El </a:t>
            </a:r>
            <a:r>
              <a:rPr lang="es-ES" dirty="0" err="1"/>
              <a:t>Arduino</a:t>
            </a:r>
            <a:r>
              <a:rPr lang="es-ES" dirty="0"/>
              <a:t> es quien realiza el control del movimiento de la base robótica gracias a los sensores y los actuadores.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Una vez realizada la acción reflejada en la señal, comunica al módulo de procesamiento de imágenes que está listo para el siguiente reconocimiento.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90584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870" y="5006340"/>
            <a:ext cx="2468578" cy="134008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1437" y="1209184"/>
            <a:ext cx="3653902" cy="4734416"/>
          </a:xfrm>
        </p:spPr>
        <p:txBody>
          <a:bodyPr anchor="ctr">
            <a:normAutofit/>
          </a:bodyPr>
          <a:lstStyle/>
          <a:p>
            <a:r>
              <a:rPr lang="es-ES" dirty="0"/>
              <a:t>Navegación autónoma basada en reconocimiento de señales de tráfico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61870" y="723899"/>
            <a:ext cx="7183597" cy="42788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" sz="2400" b="1" dirty="0"/>
              <a:t>Autor:</a:t>
            </a:r>
            <a:r>
              <a:rPr lang="es-ES" sz="2400" dirty="0"/>
              <a:t> Francisco Márquez Chaves. </a:t>
            </a:r>
          </a:p>
          <a:p>
            <a:pPr marL="0" indent="0">
              <a:buNone/>
            </a:pPr>
            <a:r>
              <a:rPr lang="es-ES" sz="2400" dirty="0"/>
              <a:t>Estudiante Ingeniería Electrónica Robótica y Mecatrónica. Intensificación en Robótica y Automática.</a:t>
            </a:r>
          </a:p>
          <a:p>
            <a:pPr marL="0" indent="0">
              <a:buNone/>
            </a:pPr>
            <a:r>
              <a:rPr lang="es-ES" sz="2400" b="1" dirty="0"/>
              <a:t>Email:  </a:t>
            </a:r>
            <a:r>
              <a:rPr lang="es-ES" sz="2400" dirty="0"/>
              <a:t>fran29400@gmail.com</a:t>
            </a:r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b="1" dirty="0"/>
              <a:t>Tutor: </a:t>
            </a:r>
            <a:r>
              <a:rPr lang="es-ES" sz="2400" dirty="0"/>
              <a:t>Federico Cuesta Rojo.</a:t>
            </a:r>
          </a:p>
          <a:p>
            <a:pPr marL="0" indent="0">
              <a:buNone/>
            </a:pPr>
            <a:r>
              <a:rPr lang="es-ES" sz="2400" dirty="0"/>
              <a:t>Profesor Titular en la Escuela Superior de Ingeniería de la Universidad de Sevilla.</a:t>
            </a:r>
          </a:p>
          <a:p>
            <a:pPr marL="0" indent="0">
              <a:buNone/>
            </a:pPr>
            <a:r>
              <a:rPr lang="es-ES" sz="2400" b="1" dirty="0"/>
              <a:t>Email:  </a:t>
            </a:r>
            <a:r>
              <a:rPr lang="es-ES" sz="2400" dirty="0"/>
              <a:t>fcuesta@us.es</a:t>
            </a:r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b="1" dirty="0"/>
              <a:t>Departamento:  </a:t>
            </a:r>
            <a:r>
              <a:rPr lang="es-ES" sz="2400" dirty="0"/>
              <a:t>Ingeniería de Sistemas y Automática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182" y="5006339"/>
            <a:ext cx="1602743" cy="1384225"/>
          </a:xfrm>
          <a:prstGeom prst="rect">
            <a:avLst/>
          </a:prstGeom>
        </p:spPr>
      </p:pic>
      <p:sp>
        <p:nvSpPr>
          <p:cNvPr id="12" name="Marcador de pie de página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568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índice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Descripción General.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Material usado.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Implementación de componentes.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Automatización.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Procesamiento de imágenes.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Comunicación.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Experimento.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 dirty="0"/>
              <a:t>Francisco </a:t>
            </a:r>
            <a:r>
              <a:rPr lang="en-US" sz="1600" dirty="0" err="1"/>
              <a:t>márquez</a:t>
            </a:r>
            <a:r>
              <a:rPr lang="en-US" sz="1600" dirty="0"/>
              <a:t> Chaves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600" smtClean="0"/>
              <a:pPr/>
              <a:t>3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11118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982253"/>
            <a:ext cx="4962525" cy="240682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Arduino MEGA 2560</a:t>
            </a:r>
          </a:p>
          <a:p>
            <a:endParaRPr lang="es-ES" dirty="0"/>
          </a:p>
          <a:p>
            <a:r>
              <a:rPr lang="es-ES" dirty="0"/>
              <a:t>Tiene 54 entradas/salidas digitales.</a:t>
            </a:r>
          </a:p>
          <a:p>
            <a:r>
              <a:rPr lang="es-ES" dirty="0"/>
              <a:t>15 de ellas pueden ser usadas como PWM.</a:t>
            </a:r>
          </a:p>
          <a:p>
            <a:r>
              <a:rPr lang="es-ES" dirty="0"/>
              <a:t>16 entradas analógicas.</a:t>
            </a:r>
          </a:p>
          <a:p>
            <a:r>
              <a:rPr lang="es-ES" dirty="0"/>
              <a:t> 4 </a:t>
            </a:r>
            <a:r>
              <a:rPr lang="es-ES" dirty="0" err="1"/>
              <a:t>UARTs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293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2180496"/>
            <a:ext cx="3703320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Marcador de contenido 7"/>
          <p:cNvPicPr>
            <a:picLocks noChangeAspect="1"/>
          </p:cNvPicPr>
          <p:nvPr/>
        </p:nvPicPr>
        <p:blipFill rotWithShape="1">
          <a:blip r:embed="rId2"/>
          <a:srcRect l="5525" r="3902" b="-1"/>
          <a:stretch/>
        </p:blipFill>
        <p:spPr>
          <a:xfrm>
            <a:off x="657225" y="2361056"/>
            <a:ext cx="3305175" cy="36492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4505325" y="2180496"/>
            <a:ext cx="710548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Arduino Sensor Shield</a:t>
            </a:r>
          </a:p>
          <a:p>
            <a:endParaRPr lang="es-ES" dirty="0"/>
          </a:p>
          <a:p>
            <a:r>
              <a:rPr lang="es-ES" dirty="0"/>
              <a:t>Placa de expansión para </a:t>
            </a:r>
            <a:r>
              <a:rPr lang="es-ES" dirty="0" err="1"/>
              <a:t>Arduino</a:t>
            </a:r>
            <a:r>
              <a:rPr lang="es-ES" dirty="0"/>
              <a:t> UNO.</a:t>
            </a:r>
          </a:p>
          <a:p>
            <a:r>
              <a:rPr lang="es-ES" dirty="0"/>
              <a:t>Compatible con </a:t>
            </a:r>
            <a:r>
              <a:rPr lang="es-ES" dirty="0" err="1"/>
              <a:t>Arduino</a:t>
            </a:r>
            <a:r>
              <a:rPr lang="es-ES" dirty="0"/>
              <a:t> MEGA.</a:t>
            </a:r>
          </a:p>
          <a:p>
            <a:r>
              <a:rPr lang="es-ES" dirty="0"/>
              <a:t>Para cada pin, se tiene alimentación y tierra.</a:t>
            </a:r>
          </a:p>
          <a:p>
            <a:r>
              <a:rPr lang="es-ES" dirty="0"/>
              <a:t> Muy útil si se utilizan muchos sensores.</a:t>
            </a:r>
          </a:p>
          <a:p>
            <a:endParaRPr lang="es-E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313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715517"/>
            <a:ext cx="4962525" cy="29402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HC-SR04</a:t>
            </a:r>
          </a:p>
          <a:p>
            <a:endParaRPr lang="es-ES" dirty="0"/>
          </a:p>
          <a:p>
            <a:r>
              <a:rPr lang="es-ES" dirty="0"/>
              <a:t>Sensor de Ultrasonido.</a:t>
            </a:r>
          </a:p>
          <a:p>
            <a:r>
              <a:rPr lang="es-ES" dirty="0"/>
              <a:t>Consta de 4 Pines.</a:t>
            </a:r>
          </a:p>
          <a:p>
            <a:r>
              <a:rPr lang="es-ES" dirty="0"/>
              <a:t>VCC: Alimentación.</a:t>
            </a:r>
          </a:p>
          <a:p>
            <a:r>
              <a:rPr lang="es-ES" dirty="0" err="1"/>
              <a:t>Trigger</a:t>
            </a:r>
            <a:r>
              <a:rPr lang="es-ES" dirty="0"/>
              <a:t>: Realiza un envío de una señal ultrasonido.</a:t>
            </a:r>
          </a:p>
          <a:p>
            <a:r>
              <a:rPr lang="es-ES" dirty="0"/>
              <a:t> Echo: Recibe una señal ultrasonido.</a:t>
            </a:r>
          </a:p>
          <a:p>
            <a:r>
              <a:rPr lang="es-ES" dirty="0"/>
              <a:t>GND: Tierra.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716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75" y="2361056"/>
            <a:ext cx="4865625" cy="36492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Puente H L298N</a:t>
            </a:r>
          </a:p>
          <a:p>
            <a:endParaRPr lang="es-ES" dirty="0"/>
          </a:p>
          <a:p>
            <a:r>
              <a:rPr lang="es-ES" dirty="0"/>
              <a:t>Tiene 4 salidas para controlar motores.</a:t>
            </a:r>
          </a:p>
          <a:p>
            <a:r>
              <a:rPr lang="es-ES" dirty="0"/>
              <a:t>2 para cada motor.</a:t>
            </a:r>
          </a:p>
          <a:p>
            <a:r>
              <a:rPr lang="es-ES" dirty="0"/>
              <a:t>Podemos alimentar los motores a una tensión y sacar 5 V estables para alimentar el </a:t>
            </a:r>
            <a:r>
              <a:rPr lang="es-ES" dirty="0" err="1"/>
              <a:t>Arduino</a:t>
            </a:r>
            <a:r>
              <a:rPr lang="es-ES" dirty="0"/>
              <a:t>.</a:t>
            </a:r>
          </a:p>
          <a:p>
            <a:r>
              <a:rPr lang="es-ES" dirty="0"/>
              <a:t>Tenemos 6 terminales de control.</a:t>
            </a:r>
          </a:p>
          <a:p>
            <a:r>
              <a:rPr lang="es-ES" dirty="0"/>
              <a:t>2 para habilitar las salidas.</a:t>
            </a:r>
          </a:p>
          <a:p>
            <a:r>
              <a:rPr lang="es-ES" dirty="0"/>
              <a:t>Las otras 4 sirven para controlar el sentido de giro.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786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2180496"/>
            <a:ext cx="3703320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 rotWithShape="1">
          <a:blip r:embed="rId2"/>
          <a:srcRect l="9428" r="-1" b="-1"/>
          <a:stretch/>
        </p:blipFill>
        <p:spPr>
          <a:xfrm>
            <a:off x="657225" y="2361056"/>
            <a:ext cx="3305175" cy="36492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05325" y="2180496"/>
            <a:ext cx="710548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Kit de </a:t>
            </a:r>
            <a:r>
              <a:rPr lang="en-US" b="1" dirty="0" err="1"/>
              <a:t>plataforma</a:t>
            </a:r>
            <a:r>
              <a:rPr lang="en-US" b="1" dirty="0"/>
              <a:t> </a:t>
            </a:r>
            <a:r>
              <a:rPr lang="en-US" b="1" dirty="0" err="1"/>
              <a:t>móvil</a:t>
            </a:r>
            <a:endParaRPr lang="en-US" b="1" dirty="0"/>
          </a:p>
          <a:p>
            <a:endParaRPr lang="es-ES" dirty="0"/>
          </a:p>
          <a:p>
            <a:r>
              <a:rPr lang="es-ES" dirty="0"/>
              <a:t>Base de metacrilato.</a:t>
            </a:r>
          </a:p>
          <a:p>
            <a:r>
              <a:rPr lang="es-ES" dirty="0"/>
              <a:t>2 ruedas.</a:t>
            </a:r>
          </a:p>
          <a:p>
            <a:r>
              <a:rPr lang="es-ES" dirty="0"/>
              <a:t>2 motores con reductoras.</a:t>
            </a:r>
          </a:p>
          <a:p>
            <a:r>
              <a:rPr lang="es-ES" dirty="0"/>
              <a:t>1 Rueda Loca.</a:t>
            </a:r>
          </a:p>
          <a:p>
            <a:r>
              <a:rPr lang="es-ES" dirty="0"/>
              <a:t>2 </a:t>
            </a:r>
            <a:r>
              <a:rPr lang="es-ES" dirty="0" err="1"/>
              <a:t>encoders</a:t>
            </a:r>
            <a:r>
              <a:rPr lang="es-ES" dirty="0"/>
              <a:t> digitales.</a:t>
            </a:r>
          </a:p>
          <a:p>
            <a:r>
              <a:rPr lang="es-ES" dirty="0"/>
              <a:t> Tornillos y cables.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420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777549"/>
            <a:ext cx="4962525" cy="28162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Raspberry Pi 2 Model B</a:t>
            </a:r>
          </a:p>
          <a:p>
            <a:endParaRPr lang="es-ES" dirty="0"/>
          </a:p>
          <a:p>
            <a:r>
              <a:rPr lang="es-ES" dirty="0"/>
              <a:t>Procesador ARM Cortex-A7 900MHz.</a:t>
            </a:r>
          </a:p>
          <a:p>
            <a:r>
              <a:rPr lang="es-ES" dirty="0"/>
              <a:t>1 GB de RAM.</a:t>
            </a:r>
          </a:p>
          <a:p>
            <a:r>
              <a:rPr lang="es-ES" dirty="0"/>
              <a:t>GPIO de 40 pines.</a:t>
            </a:r>
          </a:p>
          <a:p>
            <a:r>
              <a:rPr lang="es-ES" dirty="0"/>
              <a:t>4 Puertos USB.</a:t>
            </a:r>
          </a:p>
          <a:p>
            <a:r>
              <a:rPr lang="es-ES" dirty="0"/>
              <a:t>Sistema operativo </a:t>
            </a:r>
            <a:r>
              <a:rPr lang="es-ES" dirty="0" err="1"/>
              <a:t>Debian</a:t>
            </a:r>
            <a:r>
              <a:rPr lang="es-ES" dirty="0"/>
              <a:t>.</a:t>
            </a:r>
          </a:p>
          <a:p>
            <a:r>
              <a:rPr lang="es-ES" dirty="0"/>
              <a:t>Gran comunidad.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087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TM03457464[[fn=Dividendo]]</Template>
  <TotalTime>1387</TotalTime>
  <Words>582</Words>
  <Application>Microsoft Office PowerPoint</Application>
  <PresentationFormat>Panorámica</PresentationFormat>
  <Paragraphs>115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</vt:lpstr>
      <vt:lpstr>Calibri</vt:lpstr>
      <vt:lpstr>Cambria Math</vt:lpstr>
      <vt:lpstr>Gill Sans MT</vt:lpstr>
      <vt:lpstr>Wingdings 2</vt:lpstr>
      <vt:lpstr>Dividendo</vt:lpstr>
      <vt:lpstr>Navegación autónoma basada en reconocimiento de señales de tráfico</vt:lpstr>
      <vt:lpstr>Navegación autónoma basada en reconocimiento de señales de tráfico</vt:lpstr>
      <vt:lpstr>índice</vt:lpstr>
      <vt:lpstr>Material usado</vt:lpstr>
      <vt:lpstr>Material Usado</vt:lpstr>
      <vt:lpstr>Material Usado</vt:lpstr>
      <vt:lpstr>Material usado</vt:lpstr>
      <vt:lpstr>Material usado</vt:lpstr>
      <vt:lpstr>Material usado</vt:lpstr>
      <vt:lpstr>Implementación de componentes</vt:lpstr>
      <vt:lpstr>Implementación de componentes</vt:lpstr>
      <vt:lpstr>Implementación de componentes</vt:lpstr>
      <vt:lpstr>Descripción General</vt:lpstr>
      <vt:lpstr>Descripción General</vt:lpstr>
      <vt:lpstr>Automatización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frankamente</dc:creator>
  <cp:lastModifiedBy>frankamente</cp:lastModifiedBy>
  <cp:revision>81</cp:revision>
  <dcterms:created xsi:type="dcterms:W3CDTF">2016-10-22T11:29:04Z</dcterms:created>
  <dcterms:modified xsi:type="dcterms:W3CDTF">2016-11-01T11:34:22Z</dcterms:modified>
</cp:coreProperties>
</file>

<file path=docProps/thumbnail.jpeg>
</file>